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35EA2-234C-4A57-8645-B7D933780C17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8BF8C-3BF5-4ADE-9505-2693FBE90F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76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572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159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38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53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56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673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78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4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442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8BF8C-3BF5-4ADE-9505-2693FBE90F5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583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93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37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0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26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75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8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4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31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01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BC7F61-9809-4838-B438-D0E7DF342401}" type="datetimeFigureOut">
              <a:rPr lang="de-DE" smtClean="0"/>
              <a:t>13.06.2021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886F-CF35-4628-AAFD-25ECECBCA3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8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png"/><Relationship Id="rId5" Type="http://schemas.openxmlformats.org/officeDocument/2006/relationships/image" Target="../media/image1.gif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jpe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5.png"/><Relationship Id="rId5" Type="http://schemas.openxmlformats.org/officeDocument/2006/relationships/image" Target="../media/image1.gi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20" y="874933"/>
            <a:ext cx="5438221" cy="548761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9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242">
        <p:fade/>
      </p:transition>
    </mc:Choice>
    <mc:Fallback xmlns="">
      <p:transition spd="med" advTm="182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71855" y="2566993"/>
            <a:ext cx="7886700" cy="1325562"/>
          </a:xfrm>
        </p:spPr>
        <p:txBody>
          <a:bodyPr>
            <a:noAutofit/>
          </a:bodyPr>
          <a:lstStyle/>
          <a:p>
            <a:pPr algn="ctr"/>
            <a:r>
              <a:rPr lang="de-DE" sz="6600" b="1" dirty="0" smtClean="0"/>
              <a:t>Viel Spass und </a:t>
            </a:r>
            <a:br>
              <a:rPr lang="de-DE" sz="6600" b="1" dirty="0" smtClean="0"/>
            </a:br>
            <a:r>
              <a:rPr lang="de-DE" sz="6600" b="1" dirty="0" smtClean="0"/>
              <a:t>allzeit sichere Fahrt </a:t>
            </a:r>
            <a:endParaRPr lang="de-DE" sz="6600" b="1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78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69">
        <p:fade/>
      </p:transition>
    </mc:Choice>
    <mc:Fallback xmlns="">
      <p:transition spd="med" advTm="71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134094" y="35314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  <a:endParaRPr lang="de-DE" sz="3200" b="1" u="sng" spc="300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2" y="1994694"/>
            <a:ext cx="9145775" cy="335413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5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288">
        <p:fade/>
      </p:transition>
    </mc:Choice>
    <mc:Fallback xmlns="">
      <p:transition spd="med" advTm="162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1771"/>
            <a:ext cx="9144000" cy="440469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68">
        <p:fade/>
      </p:transition>
    </mc:Choice>
    <mc:Fallback xmlns="">
      <p:transition spd="med" advTm="111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427"/>
            <a:ext cx="9144000" cy="431514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62">
        <p:fade/>
      </p:transition>
    </mc:Choice>
    <mc:Fallback xmlns="">
      <p:transition spd="med" advTm="10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1628"/>
            <a:ext cx="9144000" cy="433849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212">
        <p:fade/>
      </p:transition>
    </mc:Choice>
    <mc:Fallback xmlns="">
      <p:transition spd="med" advTm="172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0" t="15520" r="16769" b="12488"/>
          <a:stretch/>
        </p:blipFill>
        <p:spPr>
          <a:xfrm>
            <a:off x="1031965" y="1542094"/>
            <a:ext cx="3920663" cy="368304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11493" r="21092" b="9547"/>
          <a:stretch/>
        </p:blipFill>
        <p:spPr>
          <a:xfrm>
            <a:off x="5082990" y="1517369"/>
            <a:ext cx="3198864" cy="370777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769">
        <p:fade/>
      </p:transition>
    </mc:Choice>
    <mc:Fallback xmlns="">
      <p:transition spd="med" advTm="177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38" y="1142681"/>
            <a:ext cx="4820323" cy="45726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814">
        <p:fade/>
      </p:transition>
    </mc:Choice>
    <mc:Fallback xmlns="">
      <p:transition spd="med" advTm="178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 t="3567" r="4014" b="3490"/>
          <a:stretch/>
        </p:blipFill>
        <p:spPr>
          <a:xfrm>
            <a:off x="2209540" y="4295786"/>
            <a:ext cx="1297172" cy="205208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3550" r="2787" b="2751"/>
          <a:stretch/>
        </p:blipFill>
        <p:spPr>
          <a:xfrm>
            <a:off x="4592320" y="4611899"/>
            <a:ext cx="2819359" cy="1369403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7379" r="2746" b="3735"/>
          <a:stretch/>
        </p:blipFill>
        <p:spPr>
          <a:xfrm>
            <a:off x="1708147" y="2301214"/>
            <a:ext cx="2413591" cy="187133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" t="2793" r="1053" b="2363"/>
          <a:stretch/>
        </p:blipFill>
        <p:spPr>
          <a:xfrm>
            <a:off x="4592320" y="2301214"/>
            <a:ext cx="2796363" cy="1924493"/>
          </a:xfrm>
          <a:prstGeom prst="rect">
            <a:avLst/>
          </a:prstGeom>
        </p:spPr>
      </p:pic>
      <p:sp>
        <p:nvSpPr>
          <p:cNvPr id="23" name="Titel 22"/>
          <p:cNvSpPr>
            <a:spLocks noGrp="1"/>
          </p:cNvSpPr>
          <p:nvPr>
            <p:ph type="title"/>
          </p:nvPr>
        </p:nvSpPr>
        <p:spPr>
          <a:xfrm>
            <a:off x="1529329" y="911732"/>
            <a:ext cx="7038276" cy="1003289"/>
          </a:xfrm>
        </p:spPr>
        <p:txBody>
          <a:bodyPr>
            <a:normAutofit/>
          </a:bodyPr>
          <a:lstStyle/>
          <a:p>
            <a:pPr algn="ctr"/>
            <a:r>
              <a:rPr lang="de-DE" sz="1400" b="1" dirty="0" smtClean="0">
                <a:solidFill>
                  <a:schemeClr val="bg1">
                    <a:lumMod val="75000"/>
                  </a:schemeClr>
                </a:solidFill>
              </a:rPr>
              <a:t>Achte vor der Schule auf den Verkehr. Steige ab und überquere die Straße auf dem                           			    Fußgängerüberweg.				</a:t>
            </a:r>
            <a:r>
              <a:rPr lang="de-D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b="1" dirty="0" smtClean="0">
                <a:solidFill>
                  <a:schemeClr val="bg1">
                    <a:lumMod val="75000"/>
                  </a:schemeClr>
                </a:solidFill>
              </a:rPr>
              <a:t>          Stelle dein Fahrrad am Fahrradabstellplatz am NAWI-Gebäude ab.</a:t>
            </a:r>
            <a:endParaRPr lang="de-DE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65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275">
        <p:fade/>
      </p:transition>
    </mc:Choice>
    <mc:Fallback>
      <p:transition spd="med" advTm="132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6488326"/>
            <a:ext cx="9144000" cy="369674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427395" y="6612203"/>
            <a:ext cx="118800" cy="11938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754420" y="6612838"/>
            <a:ext cx="118800" cy="1193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02275" y="6611568"/>
            <a:ext cx="118800" cy="1193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feld 7"/>
          <p:cNvSpPr txBox="1"/>
          <p:nvPr/>
        </p:nvSpPr>
        <p:spPr>
          <a:xfrm>
            <a:off x="7285" y="6488326"/>
            <a:ext cx="3087705" cy="355675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Wilhelm-von-Oranien-Schule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B9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8"/>
          <p:cNvSpPr txBox="1"/>
          <p:nvPr/>
        </p:nvSpPr>
        <p:spPr>
          <a:xfrm>
            <a:off x="4592320" y="6488326"/>
            <a:ext cx="4541520" cy="339620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>
                    <a:srgbClr val="000000"/>
                  </a:outerShdw>
                </a:effectLst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Lernen in Vielfalt – Leben in Verantwortung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4B9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4396405" y="6610298"/>
            <a:ext cx="118800" cy="115570"/>
          </a:xfrm>
          <a:prstGeom prst="rect">
            <a:avLst/>
          </a:prstGeom>
          <a:solidFill>
            <a:schemeClr val="accent2">
              <a:lumMod val="25000"/>
            </a:schemeClr>
          </a:solidFill>
          <a:ln>
            <a:solidFill>
              <a:schemeClr val="accent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4077000" y="6611568"/>
            <a:ext cx="118800" cy="1193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820000" y="0"/>
            <a:ext cx="324000" cy="32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75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0" y="133005"/>
            <a:ext cx="1163780" cy="1163780"/>
          </a:xfrm>
          <a:prstGeom prst="rect">
            <a:avLst/>
          </a:prstGeom>
          <a:effectLst>
            <a:outerShdw blurRad="50800" dist="38100" dir="2700000" algn="tl" rotWithShape="0">
              <a:schemeClr val="accent3">
                <a:alpha val="40000"/>
              </a:schemeClr>
            </a:outerShdw>
          </a:effectLst>
        </p:spPr>
      </p:pic>
      <p:sp>
        <p:nvSpPr>
          <p:cNvPr id="27" name="Rechteck 26"/>
          <p:cNvSpPr/>
          <p:nvPr/>
        </p:nvSpPr>
        <p:spPr>
          <a:xfrm>
            <a:off x="8765802" y="204986"/>
            <a:ext cx="180000" cy="180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3A8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6D286B4-5E3B-40DB-BA1F-A1F0186AD7B6}"/>
              </a:ext>
            </a:extLst>
          </p:cNvPr>
          <p:cNvSpPr txBox="1"/>
          <p:nvPr/>
        </p:nvSpPr>
        <p:spPr>
          <a:xfrm>
            <a:off x="1321820" y="204986"/>
            <a:ext cx="7236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1" u="sng" spc="3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FAHRRAD ZUR WVO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80" y="3169680"/>
            <a:ext cx="5157120" cy="281162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57" y="1803809"/>
            <a:ext cx="2617833" cy="15675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6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762">
        <p:fade/>
      </p:transition>
    </mc:Choice>
    <mc:Fallback>
      <p:transition spd="med" advTm="13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6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3" grpId="0" animBg="1"/>
      <p:bldP spid="27" grpId="0" animBg="1"/>
    </p:bldLst>
  </p:timing>
</p:sld>
</file>

<file path=ppt/theme/theme1.xml><?xml version="1.0" encoding="utf-8"?>
<a:theme xmlns:a="http://schemas.openxmlformats.org/drawingml/2006/main" name="HDOfficeLightV0">
  <a:themeElements>
    <a:clrScheme name="WvO">
      <a:dk1>
        <a:srgbClr val="004B96"/>
      </a:dk1>
      <a:lt1>
        <a:srgbClr val="003A8A"/>
      </a:lt1>
      <a:dk2>
        <a:srgbClr val="B3D2F1"/>
      </a:dk2>
      <a:lt2>
        <a:srgbClr val="FF6900"/>
      </a:lt2>
      <a:accent1>
        <a:srgbClr val="DC5A00"/>
      </a:accent1>
      <a:accent2>
        <a:srgbClr val="FEE0CA"/>
      </a:accent2>
      <a:accent3>
        <a:srgbClr val="EFEFEF"/>
      </a:accent3>
      <a:accent4>
        <a:srgbClr val="AAABB6"/>
      </a:accent4>
      <a:accent5>
        <a:srgbClr val="535363"/>
      </a:accent5>
      <a:accent6>
        <a:srgbClr val="000000"/>
      </a:accent6>
      <a:hlink>
        <a:srgbClr val="C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vO-PPP_Vorlage_neu.potx" id="{88851E71-840A-4C7A-B9D1-0EAC12BC21D8}" vid="{40E54306-3424-4D0C-80B3-FE5F30976EF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WvO-PPP_Vorlage_neu</Template>
  <TotalTime>0</TotalTime>
  <Words>159</Words>
  <Application>Microsoft Office PowerPoint</Application>
  <PresentationFormat>Bildschirmpräsentation (4:3)</PresentationFormat>
  <Paragraphs>42</Paragraphs>
  <Slides>10</Slides>
  <Notes>10</Notes>
  <HiddenSlides>0</HiddenSlides>
  <MMClips>10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Wingdings 2</vt:lpstr>
      <vt:lpstr>HDOfficeLightV0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Achte vor der Schule auf den Verkehr. Steige ab und überquere die Straße auf dem                                  Fußgängerüberweg.               Stelle dein Fahrrad am Fahrradabstellplatz am NAWI-Gebäude ab.</vt:lpstr>
      <vt:lpstr>PowerPoint-Präsentation</vt:lpstr>
      <vt:lpstr>Viel Spass und  allzeit sichere Fahrt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Dell</dc:creator>
  <cp:lastModifiedBy>Dell</cp:lastModifiedBy>
  <cp:revision>25</cp:revision>
  <dcterms:created xsi:type="dcterms:W3CDTF">2021-05-27T12:03:50Z</dcterms:created>
  <dcterms:modified xsi:type="dcterms:W3CDTF">2021-06-13T10:46:03Z</dcterms:modified>
</cp:coreProperties>
</file>